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7A399-B2DF-4226-9286-48CF9A3E5CF1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B37E2-2FB1-418C-8EDD-1C742316149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54181-BB66-422F-B662-BBC55AB5DCD9}" type="datetimeFigureOut">
              <a:rPr lang="en-US" smtClean="0"/>
              <a:t>5/16/2011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CA714-6236-48B1-B8A7-7016E4AD4F9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Storytelling" TargetMode="External"/><Relationship Id="rId13" Type="http://schemas.openxmlformats.org/officeDocument/2006/relationships/hyperlink" Target="http://en.wikipedia.org/wiki/Western_culture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en.wikipedia.org/wiki/Film" TargetMode="External"/><Relationship Id="rId12" Type="http://schemas.openxmlformats.org/officeDocument/2006/relationships/hyperlink" Target="http://en.wikipedia.org/wiki/Play_(theatre)" TargetMode="External"/><Relationship Id="rId17" Type="http://schemas.openxmlformats.org/officeDocument/2006/relationships/hyperlink" Target="#cite_note-0"/><Relationship Id="rId2" Type="http://schemas.openxmlformats.org/officeDocument/2006/relationships/hyperlink" Target="http://en.wikipedia.org/wiki/File:Bernhardt_Hamlet2.jpg" TargetMode="External"/><Relationship Id="rId16" Type="http://schemas.openxmlformats.org/officeDocument/2006/relationships/hyperlink" Target="http://en.wikipedia.org/wiki/Rhetoric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Television" TargetMode="External"/><Relationship Id="rId11" Type="http://schemas.openxmlformats.org/officeDocument/2006/relationships/hyperlink" Target="http://en.wikipedia.org/wiki/Singing" TargetMode="External"/><Relationship Id="rId5" Type="http://schemas.openxmlformats.org/officeDocument/2006/relationships/hyperlink" Target="http://en.wikipedia.org/wiki/Theatre" TargetMode="External"/><Relationship Id="rId15" Type="http://schemas.openxmlformats.org/officeDocument/2006/relationships/hyperlink" Target="http://en.wikipedia.org/wiki/Greek_language" TargetMode="External"/><Relationship Id="rId10" Type="http://schemas.openxmlformats.org/officeDocument/2006/relationships/hyperlink" Target="http://en.wikipedia.org/wiki/Speech_communication" TargetMode="External"/><Relationship Id="rId4" Type="http://schemas.openxmlformats.org/officeDocument/2006/relationships/hyperlink" Target="http://en.wikipedia.org/wiki/Actor" TargetMode="External"/><Relationship Id="rId9" Type="http://schemas.openxmlformats.org/officeDocument/2006/relationships/hyperlink" Target="http://en.wikipedia.org/wiki/Character_(arts)" TargetMode="External"/><Relationship Id="rId14" Type="http://schemas.openxmlformats.org/officeDocument/2006/relationships/hyperlink" Target="http://en.wikipedia.org/wiki/Ar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4/4e/Bernhardt_Hamlet2.jpg/200px-Bernhardt_Hamlet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428736"/>
            <a:ext cx="2286016" cy="332615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42910" y="5000636"/>
            <a:ext cx="7429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Acting</a:t>
            </a:r>
            <a:r>
              <a:rPr lang="en-GB" dirty="0" smtClean="0"/>
              <a:t> is the work of an </a:t>
            </a:r>
            <a:r>
              <a:rPr lang="en-GB" b="1" dirty="0" smtClean="0">
                <a:hlinkClick r:id="rId4" tooltip="Actor"/>
              </a:rPr>
              <a:t>actor</a:t>
            </a:r>
            <a:r>
              <a:rPr lang="en-GB" dirty="0" smtClean="0"/>
              <a:t> or </a:t>
            </a:r>
            <a:r>
              <a:rPr lang="en-GB" b="1" dirty="0" smtClean="0"/>
              <a:t>actress</a:t>
            </a:r>
            <a:r>
              <a:rPr lang="en-GB" dirty="0" smtClean="0"/>
              <a:t>, which is a person in </a:t>
            </a:r>
            <a:r>
              <a:rPr lang="en-GB" dirty="0" smtClean="0">
                <a:hlinkClick r:id="rId5" tooltip="Theatre"/>
              </a:rPr>
              <a:t>theatre</a:t>
            </a:r>
            <a:r>
              <a:rPr lang="en-GB" dirty="0" smtClean="0"/>
              <a:t>, </a:t>
            </a:r>
            <a:r>
              <a:rPr lang="en-GB" dirty="0" smtClean="0">
                <a:hlinkClick r:id="rId6" tooltip="Television"/>
              </a:rPr>
              <a:t>television</a:t>
            </a:r>
            <a:r>
              <a:rPr lang="en-GB" dirty="0" smtClean="0"/>
              <a:t>, </a:t>
            </a:r>
            <a:r>
              <a:rPr lang="en-GB" dirty="0" smtClean="0">
                <a:hlinkClick r:id="rId7" tooltip="Film"/>
              </a:rPr>
              <a:t>film</a:t>
            </a:r>
            <a:r>
              <a:rPr lang="en-GB" dirty="0" smtClean="0"/>
              <a:t>, or any other </a:t>
            </a:r>
            <a:r>
              <a:rPr lang="en-GB" dirty="0" smtClean="0">
                <a:hlinkClick r:id="rId8" tooltip="Storytelling"/>
              </a:rPr>
              <a:t>storytelling</a:t>
            </a:r>
            <a:r>
              <a:rPr lang="en-GB" dirty="0" smtClean="0"/>
              <a:t> medium who tells the story by portraying a </a:t>
            </a:r>
            <a:r>
              <a:rPr lang="en-GB" dirty="0" smtClean="0">
                <a:hlinkClick r:id="rId9" tooltip="Character (arts)"/>
              </a:rPr>
              <a:t>character</a:t>
            </a:r>
            <a:r>
              <a:rPr lang="en-GB" dirty="0" smtClean="0"/>
              <a:t> and, usually, </a:t>
            </a:r>
            <a:r>
              <a:rPr lang="en-GB" dirty="0" smtClean="0">
                <a:hlinkClick r:id="rId10" tooltip="Speech communication"/>
              </a:rPr>
              <a:t>speaking</a:t>
            </a:r>
            <a:r>
              <a:rPr lang="en-GB" dirty="0" smtClean="0"/>
              <a:t> or </a:t>
            </a:r>
            <a:r>
              <a:rPr lang="en-GB" dirty="0" smtClean="0">
                <a:hlinkClick r:id="rId11" tooltip="Singing"/>
              </a:rPr>
              <a:t>singing</a:t>
            </a:r>
            <a:r>
              <a:rPr lang="en-GB" dirty="0" smtClean="0"/>
              <a:t> the written text or </a:t>
            </a:r>
            <a:r>
              <a:rPr lang="en-GB" dirty="0" smtClean="0">
                <a:hlinkClick r:id="rId12" tooltip="Play (theatre)"/>
              </a:rPr>
              <a:t>play</a:t>
            </a:r>
            <a:r>
              <a:rPr lang="en-GB" dirty="0" smtClean="0"/>
              <a:t>. Most early sources in the </a:t>
            </a:r>
            <a:r>
              <a:rPr lang="en-GB" dirty="0" smtClean="0">
                <a:hlinkClick r:id="rId13" tooltip="Western culture"/>
              </a:rPr>
              <a:t>West</a:t>
            </a:r>
            <a:r>
              <a:rPr lang="en-GB" dirty="0" smtClean="0"/>
              <a:t> that examine the </a:t>
            </a:r>
            <a:r>
              <a:rPr lang="en-GB" dirty="0" smtClean="0">
                <a:hlinkClick r:id="rId14" tooltip="Art"/>
              </a:rPr>
              <a:t>art</a:t>
            </a:r>
            <a:r>
              <a:rPr lang="en-GB" dirty="0" smtClean="0"/>
              <a:t> of acting (</a:t>
            </a:r>
            <a:r>
              <a:rPr lang="en-GB" dirty="0" smtClean="0">
                <a:hlinkClick r:id="rId15" tooltip="Greek language"/>
              </a:rPr>
              <a:t>Greek</a:t>
            </a:r>
            <a:r>
              <a:rPr lang="en-GB" dirty="0" smtClean="0"/>
              <a:t>: </a:t>
            </a:r>
            <a:r>
              <a:rPr lang="en-GB" dirty="0" err="1" smtClean="0"/>
              <a:t>ὑπόκρισις</a:t>
            </a:r>
            <a:r>
              <a:rPr lang="en-GB" dirty="0" smtClean="0"/>
              <a:t>, </a:t>
            </a:r>
            <a:r>
              <a:rPr lang="en-GB" i="1" dirty="0" err="1" smtClean="0"/>
              <a:t>hypokrisis</a:t>
            </a:r>
            <a:r>
              <a:rPr lang="en-GB" dirty="0" smtClean="0"/>
              <a:t>) discuss it as part of </a:t>
            </a:r>
            <a:r>
              <a:rPr lang="en-GB" dirty="0" smtClean="0">
                <a:hlinkClick r:id="rId16" tooltip="Rhetoric"/>
              </a:rPr>
              <a:t>rhetoric</a:t>
            </a:r>
            <a:r>
              <a:rPr lang="en-GB" dirty="0" smtClean="0"/>
              <a:t>.</a:t>
            </a:r>
            <a:r>
              <a:rPr lang="en-GB" baseline="30000" dirty="0" smtClean="0">
                <a:hlinkClick r:id="rId17"/>
              </a:rPr>
              <a:t>[1]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143240" y="285728"/>
            <a:ext cx="2162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Acting 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Harris Academy Merton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a</cp:lastModifiedBy>
  <cp:revision>2</cp:revision>
  <dcterms:created xsi:type="dcterms:W3CDTF">2011-05-16T12:33:08Z</dcterms:created>
  <dcterms:modified xsi:type="dcterms:W3CDTF">2011-05-16T12:47:37Z</dcterms:modified>
</cp:coreProperties>
</file>